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06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959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955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2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803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59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570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6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075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86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237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72B7D-9127-4F39-8E5D-FBB08F2E08E8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22238-7804-4CAA-8E32-1DA41EA6B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101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40722" y="379501"/>
            <a:ext cx="8858131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World Book Day </a:t>
            </a:r>
          </a:p>
          <a:p>
            <a:pPr algn="ctr"/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Academy Dress a Potato </a:t>
            </a:r>
          </a:p>
          <a:p>
            <a:pPr algn="ctr"/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Competition</a:t>
            </a:r>
            <a:endParaRPr lang="en-U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81" y="3204789"/>
            <a:ext cx="2930142" cy="31314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652" y="3204789"/>
            <a:ext cx="2930142" cy="31314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15528" y="4556394"/>
            <a:ext cx="470853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Nominations</a:t>
            </a:r>
            <a:endParaRPr lang="en-U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415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Early Years</a:t>
            </a:r>
            <a:endParaRPr lang="en-GB" sz="7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07881" y="2063930"/>
            <a:ext cx="1711234" cy="27562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70354" y="2651759"/>
            <a:ext cx="2595716" cy="17242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3881" y="1711233"/>
            <a:ext cx="3043477" cy="36053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94" y="2122714"/>
            <a:ext cx="2637949" cy="2962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5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Year 1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5545" y="1927577"/>
            <a:ext cx="2287905" cy="28730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498" y="1950034"/>
            <a:ext cx="2333669" cy="29130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980" y="2211291"/>
            <a:ext cx="3074126" cy="2305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90103" y="2212097"/>
            <a:ext cx="3223692" cy="230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8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Year 2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9" b="26211"/>
          <a:stretch/>
        </p:blipFill>
        <p:spPr>
          <a:xfrm>
            <a:off x="210044" y="2050869"/>
            <a:ext cx="2774313" cy="28215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678" y="1933302"/>
            <a:ext cx="2292532" cy="30567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514" y="2308859"/>
            <a:ext cx="3169921" cy="23774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739" y="2122714"/>
            <a:ext cx="2341517" cy="312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8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Year 3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631" y="2749090"/>
            <a:ext cx="3557444" cy="23269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492" y="3144031"/>
            <a:ext cx="2153603" cy="3132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0" t="24197" r="15932" b="15982"/>
          <a:stretch/>
        </p:blipFill>
        <p:spPr>
          <a:xfrm>
            <a:off x="7788185" y="953588"/>
            <a:ext cx="4020638" cy="20508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72" y="1438524"/>
            <a:ext cx="2726683" cy="430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39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Year 4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5612" y="2317025"/>
            <a:ext cx="3775166" cy="28313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5928" y="2390503"/>
            <a:ext cx="3579223" cy="26844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5909240" y="2379922"/>
            <a:ext cx="3099161" cy="25847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893" y="1593669"/>
            <a:ext cx="2944029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2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Year 5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020" y="2088988"/>
            <a:ext cx="3197014" cy="33356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901417" y="2351657"/>
            <a:ext cx="3442066" cy="26364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35045" y="280851"/>
            <a:ext cx="2659794" cy="30527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73" t="21696" r="34104" b="5982"/>
          <a:stretch/>
        </p:blipFill>
        <p:spPr>
          <a:xfrm>
            <a:off x="8335045" y="3519672"/>
            <a:ext cx="2401147" cy="312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93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8" y="466952"/>
            <a:ext cx="9144000" cy="1655762"/>
          </a:xfrm>
        </p:spPr>
        <p:txBody>
          <a:bodyPr>
            <a:normAutofit/>
          </a:bodyPr>
          <a:lstStyle/>
          <a:p>
            <a:r>
              <a:rPr lang="en-GB" sz="7200" dirty="0" smtClean="0"/>
              <a:t>Year 6</a:t>
            </a:r>
            <a:endParaRPr lang="en-GB" sz="7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329" y="657548"/>
            <a:ext cx="3031575" cy="24198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495" y="1964970"/>
            <a:ext cx="2825351" cy="37655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97277" y="1606731"/>
            <a:ext cx="5023213" cy="270548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10051" y="3695033"/>
            <a:ext cx="13534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Front</a:t>
            </a:r>
            <a:endParaRPr lang="en-US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17118" y="4493623"/>
            <a:ext cx="3132721" cy="21499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66" y="3498527"/>
            <a:ext cx="2019300" cy="337253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729069" y="3695032"/>
            <a:ext cx="121219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Back</a:t>
            </a:r>
            <a:endParaRPr lang="en-US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656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48</TotalTime>
  <Words>25</Words>
  <Application>Microsoft Office PowerPoint</Application>
  <PresentationFormat>Widescreen</PresentationFormat>
  <Paragraphs>13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Priory Fields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 Godfrey</dc:creator>
  <cp:lastModifiedBy>Windows User</cp:lastModifiedBy>
  <cp:revision>13</cp:revision>
  <dcterms:created xsi:type="dcterms:W3CDTF">2021-03-15T09:38:40Z</dcterms:created>
  <dcterms:modified xsi:type="dcterms:W3CDTF">2021-03-23T09:56:47Z</dcterms:modified>
</cp:coreProperties>
</file>